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488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307204"/>
            <a:ext cx="4236467" cy="1605741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294567"/>
            <a:ext cx="4883348" cy="439012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62378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62378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302317"/>
            <a:ext cx="4238244" cy="161001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291072"/>
            <a:ext cx="4882896" cy="438912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1675208" y="1675211"/>
            <a:ext cx="9144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101472"/>
            <a:ext cx="3909060" cy="1452569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491883"/>
            <a:ext cx="2855834" cy="44329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004514"/>
            <a:ext cx="4346070" cy="831085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144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6731000"/>
            <a:ext cx="2678906" cy="241300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290001"/>
            <a:ext cx="4114800" cy="1156592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2907372"/>
            <a:ext cx="4572409" cy="98755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6734177"/>
            <a:ext cx="2680693" cy="2409824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6735057"/>
            <a:ext cx="6859785" cy="240894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487680"/>
            <a:ext cx="564070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7505"/>
            <a:ext cx="5640705" cy="4773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7827264"/>
            <a:ext cx="1632204" cy="2682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A5F6DC2-977B-4913-8432-32E27212F6AF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8380163"/>
            <a:ext cx="35433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227763"/>
            <a:ext cx="377190" cy="67056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E5D28BE-03E4-4CD3-B88E-9F0FFA2129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AppData\Local\Temp\Rar$DIa0.018\wcaXhf8Bj2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085" y="1403648"/>
            <a:ext cx="4237675" cy="3178256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AppData\Local\Temp\Rar$DIa0.837\ZraR07Seco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5664300"/>
            <a:ext cx="4321554" cy="3315843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0648" y="179513"/>
            <a:ext cx="6597352" cy="720079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СЕМЬЯ  АНДРЕЯ СУЛИМОВА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AppData\Local\Temp\Rar$DIa0.794\nJpiG9cxUz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192951"/>
            <a:ext cx="3296972" cy="4395963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AppData\Local\Temp\Rar$DIa0.207\OEfgXwpzYJ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4788023"/>
            <a:ext cx="3188960" cy="4251947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650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СЕМЬЯ  АНДРЕЯ СУЛИМОВА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 АНДРЕЯ СУЛИМОВА</dc:title>
  <dc:creator>1</dc:creator>
  <cp:lastModifiedBy>1</cp:lastModifiedBy>
  <cp:revision>1</cp:revision>
  <dcterms:created xsi:type="dcterms:W3CDTF">2017-08-19T11:39:15Z</dcterms:created>
  <dcterms:modified xsi:type="dcterms:W3CDTF">2017-08-19T11:48:53Z</dcterms:modified>
</cp:coreProperties>
</file>