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488" y="-20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1" y="3530600"/>
            <a:ext cx="2678906" cy="561340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1785" y="-1233"/>
            <a:ext cx="6859785" cy="9145233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612835" y="2307204"/>
            <a:ext cx="4236467" cy="1605741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909208" y="3294567"/>
            <a:ext cx="4883348" cy="439012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8788F-EE96-484F-80DA-272ABC5D417A}" type="datetimeFigureOut">
              <a:rPr lang="ru-RU" smtClean="0"/>
              <a:t>19.08.2017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2A4AF-5E44-49B7-95EB-A626B2B80D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8788F-EE96-484F-80DA-272ABC5D417A}" type="datetimeFigureOut">
              <a:rPr lang="ru-RU" smtClean="0"/>
              <a:t>19.08.2017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2A4AF-5E44-49B7-95EB-A626B2B80D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6237816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6237816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8788F-EE96-484F-80DA-272ABC5D417A}" type="datetimeFigureOut">
              <a:rPr lang="ru-RU" smtClean="0"/>
              <a:t>19.08.2017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2A4AF-5E44-49B7-95EB-A626B2B80D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8788F-EE96-484F-80DA-272ABC5D417A}" type="datetimeFigureOut">
              <a:rPr lang="ru-RU" smtClean="0"/>
              <a:t>19.08.2017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2A4AF-5E44-49B7-95EB-A626B2B80D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1785" y="-1233"/>
            <a:ext cx="6859785" cy="9145233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1" y="3530600"/>
            <a:ext cx="2678906" cy="561340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14549" y="2302317"/>
            <a:ext cx="4238244" cy="1610012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912114" y="3291072"/>
            <a:ext cx="4882896" cy="438912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8788F-EE96-484F-80DA-272ABC5D417A}" type="datetimeFigureOut">
              <a:rPr lang="ru-RU" smtClean="0"/>
              <a:t>19.08.2017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2A4AF-5E44-49B7-95EB-A626B2B80D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7220" y="1463040"/>
            <a:ext cx="2400300" cy="494995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25012" y="1463040"/>
            <a:ext cx="2400300" cy="494995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8788F-EE96-484F-80DA-272ABC5D417A}" type="datetimeFigureOut">
              <a:rPr lang="ru-RU" smtClean="0"/>
              <a:t>19.08.2017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2A4AF-5E44-49B7-95EB-A626B2B80D69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7220" y="1463040"/>
            <a:ext cx="2400300" cy="73152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4363" y="2269131"/>
            <a:ext cx="2400300" cy="4145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525012" y="1463040"/>
            <a:ext cx="2400300" cy="73152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525012" y="2269131"/>
            <a:ext cx="2400300" cy="4145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8788F-EE96-484F-80DA-272ABC5D417A}" type="datetimeFigureOut">
              <a:rPr lang="ru-RU" smtClean="0"/>
              <a:t>19.08.2017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2A4AF-5E44-49B7-95EB-A626B2B80D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8788F-EE96-484F-80DA-272ABC5D417A}" type="datetimeFigureOut">
              <a:rPr lang="ru-RU" smtClean="0"/>
              <a:t>19.08.2017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2A4AF-5E44-49B7-95EB-A626B2B80D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8788F-EE96-484F-80DA-272ABC5D417A}" type="datetimeFigureOut">
              <a:rPr lang="ru-RU" smtClean="0"/>
              <a:t>19.08.2017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2A4AF-5E44-49B7-95EB-A626B2B80D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1" y="3530600"/>
            <a:ext cx="2678906" cy="561340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-1675208" y="1675211"/>
            <a:ext cx="9144000" cy="5793584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588698" y="2101472"/>
            <a:ext cx="3909060" cy="1452569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62165" y="3491883"/>
            <a:ext cx="2855834" cy="443291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973466" y="3004514"/>
            <a:ext cx="4346070" cy="831085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8788F-EE96-484F-80DA-272ABC5D417A}" type="datetimeFigureOut">
              <a:rPr lang="ru-RU" smtClean="0"/>
              <a:t>19.08.2017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5C2A4AF-5E44-49B7-95EB-A626B2B80D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1521619" y="0"/>
            <a:ext cx="5336381" cy="9144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1" y="3530600"/>
            <a:ext cx="2678906" cy="561340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" y="6731000"/>
            <a:ext cx="2678906" cy="241300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503398" y="2290001"/>
            <a:ext cx="4114800" cy="1156592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857610" y="2907372"/>
            <a:ext cx="4572409" cy="987552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8788F-EE96-484F-80DA-272ABC5D417A}" type="datetimeFigureOut">
              <a:rPr lang="ru-RU" smtClean="0"/>
              <a:t>19.08.2017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2A4AF-5E44-49B7-95EB-A626B2B80D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1786" y="6734177"/>
            <a:ext cx="2680693" cy="2409824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1785" y="6735057"/>
            <a:ext cx="6859785" cy="240894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17220" y="487680"/>
            <a:ext cx="5640705" cy="7315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7220" y="1467505"/>
            <a:ext cx="5640705" cy="47731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150876" y="7827264"/>
            <a:ext cx="1632204" cy="2682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2FB8788F-EE96-484F-80DA-272ABC5D417A}" type="datetimeFigureOut">
              <a:rPr lang="ru-RU" smtClean="0"/>
              <a:t>19.08.2017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38136" y="8380163"/>
            <a:ext cx="3543300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300779" y="8227763"/>
            <a:ext cx="377190" cy="67056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45C2A4AF-5E44-49B7-95EB-A626B2B80D6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8640" y="107504"/>
            <a:ext cx="6568220" cy="1008112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СЕМЬЯ </a:t>
            </a:r>
            <a:r>
              <a:rPr lang="ru-RU" sz="3600" b="1" dirty="0" smtClean="0">
                <a:solidFill>
                  <a:srgbClr val="0070C0"/>
                </a:solidFill>
              </a:rPr>
              <a:t>ЕГОРА И МАКСИМА БАЛАШЕВЫХ</a:t>
            </a:r>
            <a:endParaRPr lang="ru-RU" sz="3600" b="1" dirty="0">
              <a:solidFill>
                <a:srgbClr val="0070C0"/>
              </a:solidFill>
            </a:endParaRPr>
          </a:p>
        </p:txBody>
      </p:sp>
      <p:pic>
        <p:nvPicPr>
          <p:cNvPr id="1027" name="Picture 3" descr="D:\Рабочий стол\20170807_19361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9828" y="6328026"/>
            <a:ext cx="3717032" cy="2787774"/>
          </a:xfrm>
          <a:prstGeom prst="rect">
            <a:avLst/>
          </a:prstGeom>
          <a:noFill/>
          <a:ln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Рабочий стол\IMG-20170818-WA000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32" y="4123245"/>
            <a:ext cx="2808312" cy="4992555"/>
          </a:xfrm>
          <a:prstGeom prst="rect">
            <a:avLst/>
          </a:prstGeom>
          <a:noFill/>
          <a:ln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Рабочий стол\20170730_08293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3914" y="2231740"/>
            <a:ext cx="2942946" cy="3923928"/>
          </a:xfrm>
          <a:prstGeom prst="rect">
            <a:avLst/>
          </a:prstGeom>
          <a:noFill/>
          <a:ln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D:\Рабочий стол\20170804_18593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86" y="1115616"/>
            <a:ext cx="4104456" cy="2866604"/>
          </a:xfrm>
          <a:prstGeom prst="rect">
            <a:avLst/>
          </a:prstGeom>
          <a:noFill/>
          <a:ln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17017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10</TotalTime>
  <Words>5</Words>
  <Application>Microsoft Office PowerPoint</Application>
  <PresentationFormat>Экран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Углы</vt:lpstr>
      <vt:lpstr>СЕМЬЯ ЕГОРА И МАКСИМА БАЛАШЕВЫХ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СЕМЬЯ БАЛАШЕВЫХ</dc:title>
  <dc:creator>Detsad81</dc:creator>
  <cp:lastModifiedBy>1</cp:lastModifiedBy>
  <cp:revision>2</cp:revision>
  <dcterms:created xsi:type="dcterms:W3CDTF">2017-08-19T11:13:57Z</dcterms:created>
  <dcterms:modified xsi:type="dcterms:W3CDTF">2017-08-19T11:35:41Z</dcterms:modified>
</cp:coreProperties>
</file>