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320" y="-18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307204"/>
            <a:ext cx="4236467" cy="1605741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294567"/>
            <a:ext cx="4883348" cy="439012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623781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623781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233"/>
            <a:ext cx="6859785" cy="9145233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302317"/>
            <a:ext cx="4238244" cy="161001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291072"/>
            <a:ext cx="4882896" cy="438912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463040"/>
            <a:ext cx="2400300" cy="494995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463040"/>
            <a:ext cx="2400300" cy="73152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269131"/>
            <a:ext cx="2400300" cy="4145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1675208" y="1675211"/>
            <a:ext cx="9144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101472"/>
            <a:ext cx="3909060" cy="1452569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491883"/>
            <a:ext cx="2855834" cy="44329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004514"/>
            <a:ext cx="4346070" cy="831085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144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530600"/>
            <a:ext cx="2678906" cy="56134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6731000"/>
            <a:ext cx="2678906" cy="241300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290001"/>
            <a:ext cx="4114800" cy="1156592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2907372"/>
            <a:ext cx="4572409" cy="98755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6734177"/>
            <a:ext cx="2680693" cy="240982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6735057"/>
            <a:ext cx="6859785" cy="240894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487680"/>
            <a:ext cx="5640705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467505"/>
            <a:ext cx="5640705" cy="47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7827264"/>
            <a:ext cx="1632204" cy="2682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3596410-495C-441D-904F-611D214F78AE}" type="datetimeFigureOut">
              <a:rPr lang="ru-RU" smtClean="0"/>
              <a:t>24.08.2017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8380163"/>
            <a:ext cx="354330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227763"/>
            <a:ext cx="377190" cy="67056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8A3516B-B526-41D1-A734-ACEBD7B83E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0648" y="107504"/>
            <a:ext cx="6597352" cy="1872208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ЭЛИНА ВАЛКАУСКАС</a:t>
            </a:r>
            <a:b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И</a:t>
            </a:r>
            <a:b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</a:rPr>
              <a:t> АРСЕНИЙ НАРЗЯЕВ</a:t>
            </a:r>
            <a:endParaRPr lang="ru-RU" sz="4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1949537"/>
            <a:ext cx="5185072" cy="68709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04926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</TotalTime>
  <Words>2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Углы</vt:lpstr>
      <vt:lpstr>ЭЛИНА ВАЛКАУСКАС  И  АРСЕНИЙ НАРЗЯЕВ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ЭЛИНА ВАЛКАУСКАС  И  АРСЕНИЙ НАРЗЯЕВ</dc:title>
  <dc:creator>Detsad81</dc:creator>
  <cp:lastModifiedBy>Detsad81</cp:lastModifiedBy>
  <cp:revision>1</cp:revision>
  <dcterms:created xsi:type="dcterms:W3CDTF">2017-08-24T07:25:30Z</dcterms:created>
  <dcterms:modified xsi:type="dcterms:W3CDTF">2017-08-24T07:33:47Z</dcterms:modified>
</cp:coreProperties>
</file>