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60" r:id="rId6"/>
    <p:sldId id="261" r:id="rId7"/>
    <p:sldId id="262" r:id="rId8"/>
    <p:sldId id="263" r:id="rId9"/>
    <p:sldId id="264" r:id="rId1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560" y="-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713320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285750" y="6471216"/>
            <a:ext cx="6343650" cy="1629833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85750" y="5181600"/>
            <a:ext cx="6343650" cy="12192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E32B-AD21-44A3-AD4B-61BD46F5173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fld id="{C5E2B41A-6837-4C0B-8B98-694F532585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E32B-AD21-44A3-AD4B-61BD46F5173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B41A-6837-4C0B-8B98-694F532585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732369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732369"/>
            <a:ext cx="468630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E32B-AD21-44A3-AD4B-61BD46F5173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B41A-6837-4C0B-8B98-694F532585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E32B-AD21-44A3-AD4B-61BD46F5173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2686050" y="101601"/>
            <a:ext cx="2171700" cy="385233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fld id="{C5E2B41A-6837-4C0B-8B98-694F532585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459320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5750" y="2235200"/>
            <a:ext cx="6343650" cy="16256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E32B-AD21-44A3-AD4B-61BD46F5173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B41A-6837-4C0B-8B98-694F532585E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35356" y="3929447"/>
            <a:ext cx="6515100" cy="1579767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228600" y="2133600"/>
            <a:ext cx="31432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3486150" y="2133600"/>
            <a:ext cx="32575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E32B-AD21-44A3-AD4B-61BD46F5173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B41A-6837-4C0B-8B98-694F532585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228600" y="7213600"/>
            <a:ext cx="6457950" cy="1176867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11083" y="889000"/>
            <a:ext cx="3217917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3483769" y="889000"/>
            <a:ext cx="3219181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11083" y="1754717"/>
            <a:ext cx="3217917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3486548" y="1754717"/>
            <a:ext cx="3216402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E32B-AD21-44A3-AD4B-61BD46F5173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72200" y="8636000"/>
            <a:ext cx="571500" cy="329184"/>
          </a:xfrm>
        </p:spPr>
        <p:txBody>
          <a:bodyPr/>
          <a:lstStyle/>
          <a:p>
            <a:fld id="{C5E2B41A-6837-4C0B-8B98-694F532585E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385762" y="8026401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E32B-AD21-44A3-AD4B-61BD46F5173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B41A-6837-4C0B-8B98-694F532585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E32B-AD21-44A3-AD4B-61BD46F5173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B41A-6837-4C0B-8B98-694F532585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385762" y="779882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42900" y="7315200"/>
            <a:ext cx="6343650" cy="694267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342900" y="812800"/>
            <a:ext cx="2256235" cy="64008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2681287" y="812800"/>
            <a:ext cx="4005263" cy="6400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E32B-AD21-44A3-AD4B-61BD46F5173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B41A-6837-4C0B-8B98-694F532585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2628900" y="822179"/>
            <a:ext cx="3771900" cy="48768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E32B-AD21-44A3-AD4B-61BD46F5173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B41A-6837-4C0B-8B98-694F532585E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85750" y="6658347"/>
            <a:ext cx="4400550" cy="696384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285750" y="7377624"/>
            <a:ext cx="4400550" cy="1024467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1401198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28600" y="2072217"/>
            <a:ext cx="6515100" cy="603461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4857750" y="101601"/>
            <a:ext cx="1885950" cy="38523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08E32B-AD21-44A3-AD4B-61BD46F5173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2343150" y="101601"/>
            <a:ext cx="2514600" cy="385233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172200" y="8636001"/>
            <a:ext cx="571500" cy="325967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5E2B41A-6837-4C0B-8B98-694F532585E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28600" y="609600"/>
            <a:ext cx="6515100" cy="1117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385762" y="1401198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385762" y="1410649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4" r="37577" b="24915"/>
          <a:stretch/>
        </p:blipFill>
        <p:spPr bwMode="auto">
          <a:xfrm>
            <a:off x="945859" y="235994"/>
            <a:ext cx="4643381" cy="8728494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421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2" r="20578" b="29490"/>
          <a:stretch/>
        </p:blipFill>
        <p:spPr bwMode="auto">
          <a:xfrm>
            <a:off x="260649" y="251520"/>
            <a:ext cx="3282652" cy="453638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21" b="20847"/>
          <a:stretch/>
        </p:blipFill>
        <p:spPr bwMode="auto">
          <a:xfrm>
            <a:off x="2924944" y="4572000"/>
            <a:ext cx="3660701" cy="429902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2047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 ПРАЗДНИКОМ, ДОРОГИЕ МАМЫ!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E:\Рабочий стол\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19" b="37533"/>
          <a:stretch/>
        </p:blipFill>
        <p:spPr bwMode="auto">
          <a:xfrm>
            <a:off x="188640" y="2339752"/>
            <a:ext cx="653077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452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48" b="29702"/>
          <a:stretch/>
        </p:blipFill>
        <p:spPr bwMode="auto">
          <a:xfrm>
            <a:off x="266165" y="107504"/>
            <a:ext cx="3877398" cy="435877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1" b="35631"/>
          <a:stretch/>
        </p:blipFill>
        <p:spPr bwMode="auto">
          <a:xfrm>
            <a:off x="2204864" y="4644008"/>
            <a:ext cx="4393570" cy="432085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4207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15" b="22060"/>
          <a:stretch/>
        </p:blipFill>
        <p:spPr bwMode="auto">
          <a:xfrm>
            <a:off x="1196752" y="3851920"/>
            <a:ext cx="4392488" cy="49170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8" b="38361"/>
          <a:stretch/>
        </p:blipFill>
        <p:spPr bwMode="auto">
          <a:xfrm>
            <a:off x="404664" y="251520"/>
            <a:ext cx="6153150" cy="343430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5301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7" t="34985" r="36919" b="22880"/>
          <a:stretch/>
        </p:blipFill>
        <p:spPr bwMode="auto">
          <a:xfrm>
            <a:off x="764704" y="323528"/>
            <a:ext cx="5256584" cy="848123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2371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2" b="21284"/>
          <a:stretch/>
        </p:blipFill>
        <p:spPr bwMode="auto">
          <a:xfrm>
            <a:off x="260648" y="323528"/>
            <a:ext cx="2858252" cy="36322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1" t="17670" r="9643" b="21912"/>
          <a:stretch/>
        </p:blipFill>
        <p:spPr bwMode="auto">
          <a:xfrm>
            <a:off x="3356992" y="4139952"/>
            <a:ext cx="3039492" cy="464894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3062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50" r="15342" b="34964"/>
          <a:stretch/>
        </p:blipFill>
        <p:spPr bwMode="auto">
          <a:xfrm>
            <a:off x="188640" y="251520"/>
            <a:ext cx="4237438" cy="358069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9" t="17832" b="28536"/>
          <a:stretch/>
        </p:blipFill>
        <p:spPr bwMode="auto">
          <a:xfrm>
            <a:off x="2852936" y="3995936"/>
            <a:ext cx="3743218" cy="475252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7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64" r="3881" b="20021"/>
          <a:stretch/>
        </p:blipFill>
        <p:spPr bwMode="auto">
          <a:xfrm>
            <a:off x="188640" y="179512"/>
            <a:ext cx="3934544" cy="414062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41" r="40635" b="41973"/>
          <a:stretch/>
        </p:blipFill>
        <p:spPr bwMode="auto">
          <a:xfrm>
            <a:off x="1484783" y="4572000"/>
            <a:ext cx="5181394" cy="403244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27021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</TotalTime>
  <Words>6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Презентация PowerPoint</vt:lpstr>
      <vt:lpstr>Презентация PowerPoint</vt:lpstr>
      <vt:lpstr>С ПРАЗДНИКОМ, ДОРОГИЕ МАМЫ!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Detsad81</dc:creator>
  <cp:lastModifiedBy>Detsad81</cp:lastModifiedBy>
  <cp:revision>4</cp:revision>
  <dcterms:created xsi:type="dcterms:W3CDTF">2021-03-16T06:54:54Z</dcterms:created>
  <dcterms:modified xsi:type="dcterms:W3CDTF">2021-03-16T07:22:30Z</dcterms:modified>
</cp:coreProperties>
</file>