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560" y="-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385762" y="7133203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285750" y="6471216"/>
            <a:ext cx="6343650" cy="1629833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85750" y="5181600"/>
            <a:ext cx="6343650" cy="12192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47969-13EA-443B-8C05-8F00664B1AA3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6172200" y="8631936"/>
            <a:ext cx="569214" cy="329184"/>
          </a:xfrm>
        </p:spPr>
        <p:txBody>
          <a:bodyPr/>
          <a:lstStyle/>
          <a:p>
            <a:fld id="{A0889119-7F7E-449D-9E6C-7A1F034A24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47969-13EA-443B-8C05-8F00664B1AA3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89119-7F7E-449D-9E6C-7A1F034A24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732369"/>
            <a:ext cx="137160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732369"/>
            <a:ext cx="468630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47969-13EA-443B-8C05-8F00664B1AA3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89119-7F7E-449D-9E6C-7A1F034A24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47969-13EA-443B-8C05-8F00664B1AA3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2686050" y="101601"/>
            <a:ext cx="2171700" cy="385233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6172200" y="8631936"/>
            <a:ext cx="569214" cy="329184"/>
          </a:xfrm>
        </p:spPr>
        <p:txBody>
          <a:bodyPr/>
          <a:lstStyle/>
          <a:p>
            <a:fld id="{A0889119-7F7E-449D-9E6C-7A1F034A24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385762" y="4593203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85750" y="2235200"/>
            <a:ext cx="6343650" cy="16256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47969-13EA-443B-8C05-8F00664B1AA3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89119-7F7E-449D-9E6C-7A1F034A24B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35356" y="3929447"/>
            <a:ext cx="6515100" cy="1579767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226314" y="609600"/>
            <a:ext cx="6515100" cy="1121664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228600" y="2133600"/>
            <a:ext cx="3143250" cy="629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3486150" y="2133600"/>
            <a:ext cx="3257550" cy="629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47969-13EA-443B-8C05-8F00664B1AA3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89119-7F7E-449D-9E6C-7A1F034A24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228600" y="7213600"/>
            <a:ext cx="6457950" cy="1176867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11083" y="889000"/>
            <a:ext cx="3217917" cy="853016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3483769" y="889000"/>
            <a:ext cx="3219181" cy="853016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11083" y="1754717"/>
            <a:ext cx="3217917" cy="5255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3486548" y="1754717"/>
            <a:ext cx="3216402" cy="5255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47969-13EA-443B-8C05-8F00664B1AA3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72200" y="8636000"/>
            <a:ext cx="571500" cy="329184"/>
          </a:xfrm>
        </p:spPr>
        <p:txBody>
          <a:bodyPr/>
          <a:lstStyle/>
          <a:p>
            <a:fld id="{A0889119-7F7E-449D-9E6C-7A1F034A24B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385762" y="8026401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226314" y="609600"/>
            <a:ext cx="6515100" cy="1121664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47969-13EA-443B-8C05-8F00664B1AA3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89119-7F7E-449D-9E6C-7A1F034A24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47969-13EA-443B-8C05-8F00664B1AA3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89119-7F7E-449D-9E6C-7A1F034A24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385762" y="7798823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342900" y="7315200"/>
            <a:ext cx="6343650" cy="694267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342900" y="812800"/>
            <a:ext cx="2256235" cy="64008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2681287" y="812800"/>
            <a:ext cx="4005263" cy="6400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47969-13EA-443B-8C05-8F00664B1AA3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89119-7F7E-449D-9E6C-7A1F034A24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2628900" y="822179"/>
            <a:ext cx="3771900" cy="48768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47969-13EA-443B-8C05-8F00664B1AA3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89119-7F7E-449D-9E6C-7A1F034A24B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285750" y="6658347"/>
            <a:ext cx="4400550" cy="696384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285750" y="7377624"/>
            <a:ext cx="4400550" cy="1024467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385762" y="1401198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228600" y="2072217"/>
            <a:ext cx="6515100" cy="6034617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4857750" y="101601"/>
            <a:ext cx="1885950" cy="38523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8F47969-13EA-443B-8C05-8F00664B1AA3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2343150" y="101601"/>
            <a:ext cx="2514600" cy="385233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6172200" y="8636001"/>
            <a:ext cx="571500" cy="325967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0889119-7F7E-449D-9E6C-7A1F034A24B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228600" y="609600"/>
            <a:ext cx="6515100" cy="1117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385762" y="1401198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385762" y="1410649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6632" y="179513"/>
            <a:ext cx="6741368" cy="79208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С ПРАЗДНИКОМ, ДОРОГИЕ МАМЫ!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E:\Рабочий стол\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53" b="32083"/>
          <a:stretch/>
        </p:blipFill>
        <p:spPr bwMode="auto">
          <a:xfrm>
            <a:off x="443632" y="5364088"/>
            <a:ext cx="6048672" cy="3174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E:\Рабочий стол\1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30" b="32483"/>
          <a:stretch/>
        </p:blipFill>
        <p:spPr bwMode="auto">
          <a:xfrm>
            <a:off x="587648" y="971600"/>
            <a:ext cx="5760640" cy="4145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789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E:\Рабочий стол\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2" t="44850" r="15417" b="31852"/>
          <a:stretch/>
        </p:blipFill>
        <p:spPr bwMode="auto">
          <a:xfrm>
            <a:off x="476672" y="251520"/>
            <a:ext cx="5976664" cy="3958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Рабочий стол\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95" b="32863"/>
          <a:stretch/>
        </p:blipFill>
        <p:spPr bwMode="auto">
          <a:xfrm>
            <a:off x="520204" y="4572000"/>
            <a:ext cx="5976664" cy="4320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092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E:\Рабочий стол\6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36" b="46370"/>
          <a:stretch/>
        </p:blipFill>
        <p:spPr bwMode="auto">
          <a:xfrm>
            <a:off x="188640" y="251520"/>
            <a:ext cx="648412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:\Рабочий стол\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93" r="19171" b="35900"/>
          <a:stretch/>
        </p:blipFill>
        <p:spPr bwMode="auto">
          <a:xfrm>
            <a:off x="692696" y="3923928"/>
            <a:ext cx="5543252" cy="460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7157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E:\Рабочий стол\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88" b="33956"/>
          <a:stretch/>
        </p:blipFill>
        <p:spPr bwMode="auto">
          <a:xfrm>
            <a:off x="620688" y="179512"/>
            <a:ext cx="5729307" cy="4046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E:\Рабочий стол\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94" b="32903"/>
          <a:stretch/>
        </p:blipFill>
        <p:spPr bwMode="auto">
          <a:xfrm>
            <a:off x="404664" y="4644008"/>
            <a:ext cx="6192688" cy="430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295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Рабочий стол\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0" t="34956" b="35696"/>
          <a:stretch/>
        </p:blipFill>
        <p:spPr bwMode="auto">
          <a:xfrm>
            <a:off x="116633" y="2483768"/>
            <a:ext cx="6611110" cy="436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14472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</TotalTime>
  <Words>6</Words>
  <Application>Microsoft Office PowerPoint</Application>
  <PresentationFormat>Экран (4:3)</PresentationFormat>
  <Paragraphs>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Трек</vt:lpstr>
      <vt:lpstr>С ПРАЗДНИКОМ, ДОРОГИЕ МАМЫ!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 ПРАЗДНИКОМ, ДОРОГИЕ МАМЫ!</dc:title>
  <dc:creator>Detsad81</dc:creator>
  <cp:lastModifiedBy>Detsad81</cp:lastModifiedBy>
  <cp:revision>2</cp:revision>
  <dcterms:created xsi:type="dcterms:W3CDTF">2021-03-16T07:27:43Z</dcterms:created>
  <dcterms:modified xsi:type="dcterms:W3CDTF">2021-03-16T07:42:15Z</dcterms:modified>
</cp:coreProperties>
</file>