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0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389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427DDB-ABD4-464B-847E-7D910CA77CC6}" type="datetimeFigureOut">
              <a:rPr lang="ru-RU" smtClean="0"/>
              <a:t>02.04.2023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5A7367-AA7D-4C69-836A-CAA0D9BC23D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3608" y="1772816"/>
            <a:ext cx="7492315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ЭЛЕКТРИЧЕСТВО.</a:t>
            </a:r>
          </a:p>
          <a:p>
            <a:pPr algn="ctr"/>
            <a:r>
              <a:rPr lang="ru-RU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Бытовая  </a:t>
            </a:r>
            <a:r>
              <a:rPr lang="ru-RU" sz="6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техника.</a:t>
            </a:r>
          </a:p>
          <a:p>
            <a:pPr algn="ctr"/>
            <a:r>
              <a:rPr lang="ru-RU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Электроприборы.</a:t>
            </a:r>
            <a:endParaRPr lang="ru-RU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96136" y="5733256"/>
            <a:ext cx="32701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/>
              <a:t>Презентацию подготовила:</a:t>
            </a:r>
          </a:p>
          <a:p>
            <a:pPr algn="r"/>
            <a:r>
              <a:rPr lang="ru-RU" dirty="0" smtClean="0"/>
              <a:t>Павленкова Елена Сергеевна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16632"/>
            <a:ext cx="9162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МУНИЦИПАЛЬНОЕ АВТОНОМНОЕ ДОШКОЛЬНОЕ ОБРАЗОВАТЕЛЬНОЕ УЧРЕЖДЕНИЕ ДЕТСКИЙ САД №18</a:t>
            </a:r>
            <a:endParaRPr lang="ru-RU" sz="1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78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634"/>
            <a:ext cx="8202488" cy="6151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78299" y="6378277"/>
            <a:ext cx="2669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Водная электростанция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045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39" y="476672"/>
            <a:ext cx="853294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5856" y="6326999"/>
            <a:ext cx="3053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Солнечная электростанция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912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908720"/>
            <a:ext cx="70341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НЕЛЬЗЯ засовывать в электрическую розетку посторонние предметы, особенно металлические! Потому что ток, как по мостику, может перебраться на вас, серьёзно вас травмировать и даже убить. </a:t>
            </a:r>
          </a:p>
          <a:p>
            <a:endParaRPr lang="ru-RU" dirty="0" smtClean="0"/>
          </a:p>
          <a:p>
            <a:r>
              <a:rPr lang="ru-RU" dirty="0" smtClean="0"/>
              <a:t>НЕЛЬЗЯ включать электроприборы без разрешения взрослых и в их отсутствие! </a:t>
            </a:r>
          </a:p>
          <a:p>
            <a:endParaRPr lang="ru-RU" dirty="0"/>
          </a:p>
          <a:p>
            <a:r>
              <a:rPr lang="ru-RU" dirty="0" smtClean="0"/>
              <a:t>НЕЛЬЗЯ оставлять включенные электроприборы без присмотра! Включенные электроприборы могут стать причиной пожара. Уходя из дома, всегда проверяйте, потушен ли свет, выключены ли телевизор, магнитофон, электрообогреватель, утюг, плита и т. п. </a:t>
            </a:r>
          </a:p>
          <a:p>
            <a:endParaRPr lang="ru-RU" dirty="0" smtClean="0"/>
          </a:p>
          <a:p>
            <a:r>
              <a:rPr lang="ru-RU" dirty="0" smtClean="0"/>
              <a:t>Мы с вами уже много говорили об электричестве. Вы запомнили, что электричество может быть очень опасно? (Ответы детей). А как вы думаете? Есть электричество безопасное, с которым можно поиграть? (Ответы детей) . </a:t>
            </a:r>
          </a:p>
          <a:p>
            <a:endParaRPr lang="ru-RU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8" t="5503" r="27143" b="-5503"/>
          <a:stretch/>
        </p:blipFill>
        <p:spPr bwMode="auto">
          <a:xfrm>
            <a:off x="7034195" y="0"/>
            <a:ext cx="2109805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404664"/>
            <a:ext cx="4703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ПРАВИЛА БЕЗОПАСНОСТИ!!!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57783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1500188"/>
            <a:ext cx="886777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21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6" t="6135" r="6272" b="19597"/>
          <a:stretch/>
        </p:blipFill>
        <p:spPr bwMode="auto">
          <a:xfrm>
            <a:off x="4784778" y="2306483"/>
            <a:ext cx="1995055" cy="138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0" t="4598" r="19051" b="26839"/>
          <a:stretch/>
        </p:blipFill>
        <p:spPr bwMode="auto">
          <a:xfrm>
            <a:off x="7052882" y="656889"/>
            <a:ext cx="2056944" cy="320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77778"/>
            <a:ext cx="8229600" cy="4389120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8" y="5117755"/>
            <a:ext cx="2040015" cy="175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9"/>
          <a:stretch/>
        </p:blipFill>
        <p:spPr bwMode="auto">
          <a:xfrm>
            <a:off x="5970114" y="3677519"/>
            <a:ext cx="3167568" cy="318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114" y="69185"/>
            <a:ext cx="1766119" cy="1766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4" t="4698" r="16903" b="25504"/>
          <a:stretch/>
        </p:blipFill>
        <p:spPr bwMode="auto">
          <a:xfrm>
            <a:off x="5004047" y="4035614"/>
            <a:ext cx="1591129" cy="2493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1" t="12242" r="5431" b="39218"/>
          <a:stretch/>
        </p:blipFill>
        <p:spPr bwMode="auto">
          <a:xfrm>
            <a:off x="3347864" y="76775"/>
            <a:ext cx="2731836" cy="221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3" t="11607" r="5278" b="44196"/>
          <a:stretch/>
        </p:blipFill>
        <p:spPr bwMode="auto">
          <a:xfrm>
            <a:off x="2219527" y="4797152"/>
            <a:ext cx="2581275" cy="188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16" y="999515"/>
            <a:ext cx="4067175" cy="406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958" y="2306483"/>
            <a:ext cx="2029089" cy="212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680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0"/>
          <a:stretch/>
        </p:blipFill>
        <p:spPr bwMode="auto">
          <a:xfrm>
            <a:off x="-3292" y="829340"/>
            <a:ext cx="9147292" cy="5979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50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" y="0"/>
            <a:ext cx="1872258" cy="1832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421" y="2204864"/>
            <a:ext cx="26642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полотняной стране</a:t>
            </a:r>
          </a:p>
          <a:p>
            <a:r>
              <a:rPr lang="ru-RU" dirty="0" smtClean="0"/>
              <a:t>По реке простыне</a:t>
            </a:r>
          </a:p>
          <a:p>
            <a:r>
              <a:rPr lang="ru-RU" dirty="0" smtClean="0"/>
              <a:t>Плывет пароход,</a:t>
            </a:r>
          </a:p>
          <a:p>
            <a:r>
              <a:rPr lang="ru-RU" dirty="0" smtClean="0"/>
              <a:t>То назад, то вперед,</a:t>
            </a:r>
          </a:p>
          <a:p>
            <a:r>
              <a:rPr lang="ru-RU" dirty="0" smtClean="0"/>
              <a:t>А за ним такая гладь,</a:t>
            </a:r>
          </a:p>
          <a:p>
            <a:r>
              <a:rPr lang="ru-RU" dirty="0" smtClean="0"/>
              <a:t>Ни морщинки не видать.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78760" y="4582725"/>
            <a:ext cx="3236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Есть у меня в квартире робот.</a:t>
            </a:r>
          </a:p>
          <a:p>
            <a:r>
              <a:rPr lang="ru-RU" dirty="0" smtClean="0"/>
              <a:t>У него огромный хобот.</a:t>
            </a:r>
          </a:p>
          <a:p>
            <a:r>
              <a:rPr lang="ru-RU" dirty="0" smtClean="0"/>
              <a:t>Любит робот чистоту</a:t>
            </a:r>
          </a:p>
          <a:p>
            <a:r>
              <a:rPr lang="ru-RU" dirty="0" smtClean="0"/>
              <a:t>И гудит, как лайнер "ТУ"</a:t>
            </a:r>
          </a:p>
          <a:p>
            <a:r>
              <a:rPr lang="ru-RU" dirty="0" smtClean="0"/>
              <a:t>Он охотно пыль глотает,</a:t>
            </a:r>
          </a:p>
          <a:p>
            <a:r>
              <a:rPr lang="ru-RU" dirty="0" smtClean="0"/>
              <a:t>Не болеет, не чихает.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70634" y="3913023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Посмотри-ка, что за дом – </a:t>
            </a:r>
          </a:p>
          <a:p>
            <a:r>
              <a:rPr lang="ru-RU" dirty="0" smtClean="0"/>
              <a:t>Даже летом стужа в нём.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85048" y="2204864"/>
            <a:ext cx="30243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Чудеса по вечерам</a:t>
            </a:r>
          </a:p>
          <a:p>
            <a:r>
              <a:rPr lang="ru-RU" dirty="0" smtClean="0"/>
              <a:t>Я показываю вам</a:t>
            </a:r>
          </a:p>
          <a:p>
            <a:r>
              <a:rPr lang="ru-RU" dirty="0" smtClean="0"/>
              <a:t>На моём, друзья, экране</a:t>
            </a:r>
          </a:p>
          <a:p>
            <a:r>
              <a:rPr lang="ru-RU" dirty="0" smtClean="0"/>
              <a:t>То моря шумят в тумане,</a:t>
            </a:r>
          </a:p>
          <a:p>
            <a:r>
              <a:rPr lang="ru-RU" dirty="0" smtClean="0"/>
              <a:t>То плоды качает сад.</a:t>
            </a:r>
          </a:p>
          <a:p>
            <a:r>
              <a:rPr lang="ru-RU" dirty="0" smtClean="0"/>
              <a:t>Есть программы для ребят.</a:t>
            </a:r>
          </a:p>
          <a:p>
            <a:r>
              <a:rPr lang="ru-RU" dirty="0" smtClean="0"/>
              <a:t>                          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5140642"/>
            <a:ext cx="3294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Стоит красивый сундучок.</a:t>
            </a:r>
          </a:p>
          <a:p>
            <a:r>
              <a:rPr lang="ru-RU" dirty="0" smtClean="0"/>
              <a:t>Его не тронешь – он молчок.</a:t>
            </a:r>
          </a:p>
          <a:p>
            <a:r>
              <a:rPr lang="ru-RU" dirty="0" smtClean="0"/>
              <a:t>Но стоит кнопочку нажать,</a:t>
            </a:r>
          </a:p>
          <a:p>
            <a:r>
              <a:rPr lang="ru-RU" dirty="0" smtClean="0"/>
              <a:t>Он будет петь, а ты – плясать.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26618" y="1556792"/>
            <a:ext cx="32403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Четыре красных солнца у бабушки на кухне,</a:t>
            </a:r>
          </a:p>
          <a:p>
            <a:r>
              <a:rPr lang="ru-RU" dirty="0" smtClean="0"/>
              <a:t>Четыре красных солнца </a:t>
            </a:r>
          </a:p>
          <a:p>
            <a:r>
              <a:rPr lang="ru-RU" dirty="0" smtClean="0"/>
              <a:t>горели и потухли.</a:t>
            </a:r>
          </a:p>
          <a:p>
            <a:r>
              <a:rPr lang="ru-RU" dirty="0" smtClean="0"/>
              <a:t>Поспели щи, шипят блины. </a:t>
            </a:r>
          </a:p>
          <a:p>
            <a:r>
              <a:rPr lang="ru-RU" dirty="0" smtClean="0"/>
              <a:t>До завтра солнца не нужны.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64088" y="869266"/>
            <a:ext cx="36724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ЗАГАДКИ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2938" y="867292"/>
            <a:ext cx="3600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/>
              <a:t>Фиксики</a:t>
            </a:r>
            <a:r>
              <a:rPr lang="ru-RU" sz="2400" b="1" dirty="0" smtClean="0"/>
              <a:t> приготовили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2350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4" t="13951" r="24061"/>
          <a:stretch/>
        </p:blipFill>
        <p:spPr bwMode="auto">
          <a:xfrm>
            <a:off x="7092280" y="589657"/>
            <a:ext cx="1864165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89657"/>
            <a:ext cx="826931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Задание от </a:t>
            </a:r>
            <a:r>
              <a:rPr lang="ru-RU" sz="2800" dirty="0" err="1" smtClean="0"/>
              <a:t>Маси</a:t>
            </a:r>
            <a:r>
              <a:rPr lang="ru-RU" sz="2800" dirty="0" smtClean="0"/>
              <a:t>.</a:t>
            </a:r>
          </a:p>
          <a:p>
            <a:r>
              <a:rPr lang="ru-RU" sz="2800" dirty="0" smtClean="0"/>
              <a:t> Игра «Доскажи словечко»</a:t>
            </a:r>
          </a:p>
          <a:p>
            <a:r>
              <a:rPr lang="ru-RU" sz="2800" dirty="0" err="1" smtClean="0"/>
              <a:t>Папус</a:t>
            </a:r>
            <a:r>
              <a:rPr lang="ru-RU" sz="2800" dirty="0" smtClean="0"/>
              <a:t> пылесосит ковер чем? </a:t>
            </a:r>
          </a:p>
          <a:p>
            <a:r>
              <a:rPr lang="ru-RU" sz="2800" dirty="0" smtClean="0"/>
              <a:t>Симка гладит белье чем?	</a:t>
            </a:r>
          </a:p>
          <a:p>
            <a:r>
              <a:rPr lang="ru-RU" sz="2800" dirty="0" smtClean="0"/>
              <a:t>Нолик достает продукты из чего?</a:t>
            </a:r>
          </a:p>
          <a:p>
            <a:r>
              <a:rPr lang="ru-RU" sz="2800" dirty="0" err="1" smtClean="0"/>
              <a:t>Мася</a:t>
            </a:r>
            <a:r>
              <a:rPr lang="ru-RU" sz="2800" dirty="0" smtClean="0"/>
              <a:t> готовит обед на чем?</a:t>
            </a:r>
          </a:p>
          <a:p>
            <a:r>
              <a:rPr lang="ru-RU" sz="2800" dirty="0" smtClean="0"/>
              <a:t>Нолик любит поговорить с </a:t>
            </a:r>
            <a:r>
              <a:rPr lang="ru-RU" sz="2800" dirty="0" err="1" smtClean="0"/>
              <a:t>Фаером</a:t>
            </a:r>
            <a:r>
              <a:rPr lang="ru-RU" sz="2800" dirty="0" smtClean="0"/>
              <a:t> по ? </a:t>
            </a:r>
          </a:p>
          <a:p>
            <a:r>
              <a:rPr lang="ru-RU" sz="2800" dirty="0" err="1" smtClean="0"/>
              <a:t>Дедус</a:t>
            </a:r>
            <a:r>
              <a:rPr lang="ru-RU" sz="2800" dirty="0" smtClean="0"/>
              <a:t> любит вечером почитать книгу сидя        	около чего? </a:t>
            </a:r>
          </a:p>
          <a:p>
            <a:r>
              <a:rPr lang="ru-RU" sz="2800" dirty="0" smtClean="0"/>
              <a:t>Зарядка от Нолика  «Помогаем  маме».</a:t>
            </a:r>
          </a:p>
          <a:p>
            <a:endParaRPr lang="ru-RU" sz="2800" dirty="0" smtClean="0"/>
          </a:p>
          <a:p>
            <a:r>
              <a:rPr lang="ru-RU" sz="3600" dirty="0" smtClean="0"/>
              <a:t>А как вы думаете, что нужно, чтобы все электроприборы заработали?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75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097360"/>
            <a:ext cx="9036496" cy="576064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>Он </a:t>
            </a:r>
            <a:r>
              <a:rPr lang="ru-RU" sz="3200" dirty="0"/>
              <a:t>всем несёт тепло и свет,</a:t>
            </a:r>
          </a:p>
          <a:p>
            <a:pPr algn="l"/>
            <a:r>
              <a:rPr lang="ru-RU" sz="3200" dirty="0"/>
              <a:t>Щедрей его на свете нет.</a:t>
            </a:r>
          </a:p>
          <a:p>
            <a:pPr algn="l"/>
            <a:r>
              <a:rPr lang="ru-RU" sz="3200" dirty="0"/>
              <a:t>К посёлкам, сёлам, городам</a:t>
            </a:r>
          </a:p>
          <a:p>
            <a:pPr algn="l"/>
            <a:r>
              <a:rPr lang="ru-RU" sz="3200" dirty="0"/>
              <a:t>Приходит он по проводам.</a:t>
            </a:r>
          </a:p>
          <a:p>
            <a:pPr algn="l"/>
            <a:r>
              <a:rPr lang="ru-RU" sz="2400" dirty="0" smtClean="0"/>
              <a:t>А </a:t>
            </a:r>
            <a:r>
              <a:rPr lang="ru-RU" sz="2400" dirty="0"/>
              <a:t>вы знаете, откуда электрический ток попадает в ваш дом?</a:t>
            </a:r>
          </a:p>
          <a:p>
            <a:pPr algn="l"/>
            <a:r>
              <a:rPr lang="ru-RU" sz="2400" dirty="0"/>
              <a:t>Электричество рождается на электростанциях и по проводам, спрятанным глубоко в земле или очень высоко над землей, приходит в дома, машины, на заводы и помогает человеку.</a:t>
            </a:r>
          </a:p>
          <a:p>
            <a:pPr algn="l"/>
            <a:r>
              <a:rPr lang="ru-RU" sz="2400" dirty="0"/>
              <a:t>Электрический ток чем-то похож на реку, только в реке течет вода, а по проводам текут маленькие-премаленькие частицы-электроны.</a:t>
            </a:r>
          </a:p>
          <a:p>
            <a:pPr algn="l"/>
            <a:endParaRPr lang="ru-RU" sz="2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27" y="0"/>
            <a:ext cx="2640173" cy="343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1" y="116631"/>
            <a:ext cx="5668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Загадка от </a:t>
            </a:r>
            <a:r>
              <a:rPr lang="ru-RU" sz="4000" dirty="0" err="1" smtClean="0"/>
              <a:t>Папуса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0042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" y="356740"/>
            <a:ext cx="9082980" cy="605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65301" y="6502102"/>
            <a:ext cx="2900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Тепловая электростанции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7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89834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6309320"/>
            <a:ext cx="2893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Ветряная электростанция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000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192</TotalTime>
  <Words>423</Words>
  <Application>Microsoft Office PowerPoint</Application>
  <PresentationFormat>Экран (4:3)</PresentationFormat>
  <Paragraphs>69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Лена</cp:lastModifiedBy>
  <cp:revision>14</cp:revision>
  <dcterms:created xsi:type="dcterms:W3CDTF">2016-04-26T17:33:52Z</dcterms:created>
  <dcterms:modified xsi:type="dcterms:W3CDTF">2023-04-01T21:16:00Z</dcterms:modified>
</cp:coreProperties>
</file>