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6" r:id="rId2"/>
    <p:sldId id="259" r:id="rId3"/>
    <p:sldId id="262" r:id="rId4"/>
    <p:sldId id="264" r:id="rId5"/>
    <p:sldId id="265" r:id="rId6"/>
    <p:sldId id="267" r:id="rId7"/>
    <p:sldId id="271" r:id="rId8"/>
    <p:sldId id="277" r:id="rId9"/>
    <p:sldId id="278" r:id="rId10"/>
    <p:sldId id="279" r:id="rId11"/>
    <p:sldId id="304" r:id="rId12"/>
    <p:sldId id="298" r:id="rId13"/>
    <p:sldId id="30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29" autoAdjust="0"/>
  </p:normalViewPr>
  <p:slideViewPr>
    <p:cSldViewPr>
      <p:cViewPr>
        <p:scale>
          <a:sx n="88" d="100"/>
          <a:sy n="88" d="100"/>
        </p:scale>
        <p:origin x="-2304" y="-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532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2E61CC-1CA6-4B6B-9A06-C1F8BAA72CDD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23682-AAB4-42AE-A396-6CE68FE66D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613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2076-A18F-4795-8EE6-9EF42711DF4F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451E6-FD53-4E79-B992-7373699D9D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530774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2076-A18F-4795-8EE6-9EF42711DF4F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451E6-FD53-4E79-B992-7373699D9D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64792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2076-A18F-4795-8EE6-9EF42711DF4F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451E6-FD53-4E79-B992-7373699D9D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970408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2076-A18F-4795-8EE6-9EF42711DF4F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451E6-FD53-4E79-B992-7373699D9D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2272096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2076-A18F-4795-8EE6-9EF42711DF4F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451E6-FD53-4E79-B992-7373699D9D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70368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2076-A18F-4795-8EE6-9EF42711DF4F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451E6-FD53-4E79-B992-7373699D9D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571842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2076-A18F-4795-8EE6-9EF42711DF4F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451E6-FD53-4E79-B992-7373699D9D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83085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2076-A18F-4795-8EE6-9EF42711DF4F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451E6-FD53-4E79-B992-7373699D9D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3802511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2076-A18F-4795-8EE6-9EF42711DF4F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451E6-FD53-4E79-B992-7373699D9D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90235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2076-A18F-4795-8EE6-9EF42711DF4F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451E6-FD53-4E79-B992-7373699D9D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826253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2076-A18F-4795-8EE6-9EF42711DF4F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451E6-FD53-4E79-B992-7373699D9D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870037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B2076-A18F-4795-8EE6-9EF42711DF4F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451E6-FD53-4E79-B992-7373699D9D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28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214291"/>
            <a:ext cx="7029472" cy="714380"/>
          </a:xfrm>
        </p:spPr>
        <p:txBody>
          <a:bodyPr>
            <a:normAutofit/>
          </a:bodyPr>
          <a:lstStyle/>
          <a:p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МАДОУ  №18</a:t>
            </a:r>
            <a:endParaRPr lang="ru-RU" sz="1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1000109"/>
            <a:ext cx="7572428" cy="5286412"/>
          </a:xfrm>
          <a:ln>
            <a:noFill/>
          </a:ln>
          <a:effectLst/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000099">
                      <a:shade val="30000"/>
                      <a:satMod val="115000"/>
                    </a:srgbClr>
                  </a:gs>
                  <a:gs pos="50000">
                    <a:srgbClr val="000099">
                      <a:shade val="67500"/>
                      <a:satMod val="115000"/>
                    </a:srgbClr>
                  </a:gs>
                  <a:gs pos="100000">
                    <a:srgbClr val="000099">
                      <a:shade val="100000"/>
                      <a:satMod val="115000"/>
                    </a:srgbClr>
                  </a:gs>
                </a:gsLst>
                <a:lin ang="135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43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«Сенсорные коробочки в ДОУ. </a:t>
            </a:r>
          </a:p>
          <a:p>
            <a:r>
              <a:rPr lang="ru-RU" sz="43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Зачем, как, с чем и почему?»</a:t>
            </a:r>
          </a:p>
          <a:p>
            <a:endParaRPr lang="ru-RU" sz="39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/>
            </a:endParaRPr>
          </a:p>
          <a:p>
            <a:endParaRPr lang="ru-RU" sz="28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/>
            </a:endParaRPr>
          </a:p>
          <a:p>
            <a:endParaRPr lang="ru-RU" sz="1800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/>
            </a:endParaRPr>
          </a:p>
          <a:p>
            <a:pPr algn="l"/>
            <a:r>
              <a:rPr lang="ru-RU" sz="2400" i="1" spc="50" dirty="0" smtClean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endParaRPr lang="ru-RU" sz="2400" spc="50" dirty="0" smtClean="0">
              <a:ln w="11430"/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spc="50" dirty="0" smtClean="0">
              <a:ln w="11430"/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4419"/>
            <a:ext cx="4572032" cy="994123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Времена года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https://i.pinimg.com/736x/3b/8a/d7/3b8ad7ec50aba7c7fb281f9e2c2155f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" t="15174" b="10915"/>
          <a:stretch/>
        </p:blipFill>
        <p:spPr bwMode="auto">
          <a:xfrm>
            <a:off x="5174205" y="3717033"/>
            <a:ext cx="3502696" cy="2653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academy-of-curiosity.ru/wp-content/uploads/2019/10/sensornaya-korobka-os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390" y="471652"/>
            <a:ext cx="3479540" cy="26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academy-of-curiosity.ru/wp-content/uploads/2019/10/sensornaya-korobka-le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2" y="1196753"/>
            <a:ext cx="3542141" cy="265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i.pinimg.com/originals/22/51/2c/22512cf08a0e2f7fdc37b9210a59b12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8" y="4171146"/>
            <a:ext cx="3686157" cy="248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Старшие группы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Различная тематика:</a:t>
            </a:r>
          </a:p>
          <a:p>
            <a:r>
              <a:rPr lang="ru-RU" dirty="0" smtClean="0"/>
              <a:t>Африка</a:t>
            </a:r>
          </a:p>
          <a:p>
            <a:r>
              <a:rPr lang="ru-RU" dirty="0" smtClean="0"/>
              <a:t>Северный полюс</a:t>
            </a:r>
          </a:p>
          <a:p>
            <a:r>
              <a:rPr lang="ru-RU" dirty="0" smtClean="0"/>
              <a:t>Морские обитатели</a:t>
            </a:r>
          </a:p>
          <a:p>
            <a:r>
              <a:rPr lang="ru-RU" dirty="0" smtClean="0"/>
              <a:t>Времена года</a:t>
            </a:r>
          </a:p>
          <a:p>
            <a:r>
              <a:rPr lang="ru-RU" dirty="0" smtClean="0"/>
              <a:t>Животные тундры </a:t>
            </a:r>
          </a:p>
          <a:p>
            <a:r>
              <a:rPr lang="ru-RU" dirty="0" smtClean="0"/>
              <a:t>Зоопарк   </a:t>
            </a:r>
          </a:p>
          <a:p>
            <a:r>
              <a:rPr lang="ru-RU" smtClean="0"/>
              <a:t>Динозавры   и </a:t>
            </a:r>
            <a:r>
              <a:rPr lang="ru-RU" dirty="0" smtClean="0"/>
              <a:t>т.д.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68760"/>
            <a:ext cx="3558832" cy="2366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https://jili-blog.ru/wp-content/uploads/2016/03/3_korob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120" y="4149080"/>
            <a:ext cx="3598776" cy="239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07510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5" y="1142984"/>
            <a:ext cx="7929618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Сенсорные коробочки – это интересно,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олезно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увлекательно!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819F5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819F5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819F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1142976" y="500044"/>
            <a:ext cx="7543824" cy="5626121"/>
          </a:xfrm>
        </p:spPr>
        <p:txBody>
          <a:bodyPr anchor="t">
            <a:normAutofit/>
          </a:bodyPr>
          <a:lstStyle/>
          <a:p>
            <a:pPr>
              <a:buNone/>
            </a:pPr>
            <a:r>
              <a:rPr lang="ru-RU" sz="2000" i="1" smtClean="0"/>
              <a:t>         </a:t>
            </a:r>
            <a:r>
              <a:rPr lang="ru-RU" sz="1800" i="1" smtClean="0">
                <a:latin typeface="Times New Roman" pitchFamily="18" charset="0"/>
                <a:cs typeface="Times New Roman" pitchFamily="18" charset="0"/>
              </a:rPr>
              <a:t>Сенсорная коробочка (sensory tub) - универсальная развивающая игрушка для детей разных возрастов. По сути, это просто емкость с неким наполнителем, главное назначение которой – дать возможность детям трогать, пересыпать, переливать, исследовать, изучать, то, что находится внутри.</a:t>
            </a:r>
            <a:br>
              <a:rPr lang="ru-RU" sz="1800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smtClean="0">
                <a:latin typeface="Times New Roman" pitchFamily="18" charset="0"/>
                <a:cs typeface="Times New Roman" pitchFamily="18" charset="0"/>
              </a:rPr>
              <a:t>   Сенсорная коробочка развивает мелкую моторику, тактильные ощущения, творческое и пространственно-образное мышление, концентрацию внимания, усидчивость, координацию движений</a:t>
            </a:r>
            <a:r>
              <a:rPr lang="ru-RU" sz="1800" i="1" u="sng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smtClean="0">
                <a:latin typeface="Times New Roman" pitchFamily="18" charset="0"/>
                <a:cs typeface="Times New Roman" pitchFamily="18" charset="0"/>
              </a:rPr>
              <a:t>любопытство, воображение, фантазию и творческие способности.</a:t>
            </a:r>
          </a:p>
          <a:p>
            <a:pPr>
              <a:buNone/>
            </a:pPr>
            <a:endParaRPr lang="ru-RU" sz="180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smtClean="0">
              <a:latin typeface="Times New Roman" pitchFamily="18" charset="0"/>
              <a:cs typeface="Times New Roman" pitchFamily="18" charset="0"/>
            </a:endParaRPr>
          </a:p>
          <a:p>
            <a:endParaRPr lang="ru-RU" smtClean="0"/>
          </a:p>
          <a:p>
            <a:endParaRPr lang="ru-RU" dirty="0" smtClean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3214687"/>
            <a:ext cx="4568826" cy="2928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8371363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357169"/>
            <a:ext cx="7358114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Развивать сенсорное восприятие окружающего мира.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2. Дать ребенку как можно больше тактильных ощущений.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514350" indent="-514350">
              <a:buNone/>
            </a:pP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1. Развитие детей: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развитие сенсорных анализаторов;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развитие мелкой моторики;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развитие мышления;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развитие творческих способностей и креативности ребенка.</a:t>
            </a: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2. Обеспечение детей дошкольного возраста познавательной средой: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ознакомление с цветовой палитрой;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с флорой и фауной;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с другой различной необходимой тематикой (транспорт, огород, деревня, дом и прочее).</a:t>
            </a:r>
          </a:p>
          <a:p>
            <a:pPr>
              <a:buFont typeface="Wingdings" pitchFamily="2" charset="2"/>
              <a:buChar char="Ø"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3. Воспитывать интерес к познанию, желанию заниматься: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воспитывать детскую самостоятельность и инициативу;</a:t>
            </a:r>
            <a:endParaRPr lang="ru-RU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прививать детям чувство радости за свои успехи и результаты своих друзей.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71604" y="357165"/>
            <a:ext cx="721523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 чего сделать сенсорную коробочку?</a:t>
            </a:r>
          </a:p>
          <a:p>
            <a:endParaRPr lang="ru-RU" sz="2000" dirty="0" smtClean="0"/>
          </a:p>
          <a:p>
            <a:r>
              <a:rPr lang="ru-RU" sz="2000" i="1" dirty="0" smtClean="0"/>
              <a:t>   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Емкость для наполнения подойдет практически любая, главное чтобы она была удобной, безопасной и вместительной.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Это может быть: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картонная  или деревянная коробка, 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пластиковый контейнер, 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миска, 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надувной бассейн,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таз,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поднос с бортиками.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 algn="ctr"/>
            <a:endParaRPr lang="ru-RU" sz="3600" b="1" i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</a:t>
            </a:r>
          </a:p>
        </p:txBody>
      </p:sp>
      <p:pic>
        <p:nvPicPr>
          <p:cNvPr id="3" name="Рисунок 2" descr="c_0462bc00c82e35d44ef7398c40046e0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786314" y="2786057"/>
            <a:ext cx="3643338" cy="3643339"/>
          </a:xfrm>
          <a:prstGeom prst="rect">
            <a:avLst/>
          </a:prstGeom>
        </p:spPr>
      </p:pic>
      <p:pic>
        <p:nvPicPr>
          <p:cNvPr id="4" name="Рисунок 3" descr="DSC_0514_500x33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428728" y="4357694"/>
            <a:ext cx="3129460" cy="2071703"/>
          </a:xfrm>
          <a:prstGeom prst="rect">
            <a:avLst/>
          </a:prstGeom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258072" cy="857256"/>
          </a:xfrm>
        </p:spPr>
        <p:txBody>
          <a:bodyPr>
            <a:normAutofit/>
          </a:bodyPr>
          <a:lstStyle/>
          <a:p>
            <a:r>
              <a:rPr lang="ru-RU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Чем наполнить коробочку?</a:t>
            </a:r>
            <a:endParaRPr lang="ru-RU" sz="2800" b="1" i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1142984"/>
            <a:ext cx="6929486" cy="5357851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Всевозможные крупы: гречка, рис (обычный и окрашенный), пшено, перловка, манка, овсянка.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Бобовые: фасоль, горох, чечевица.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Макароны, мука, сахар, соль, крахмал.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Кофе молотый и в зернах, чай.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Природный материал: песок, земля, глина, трава свежая и сено, листья, стружки и опилки, камни, перья.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Водный наполнитель: вода простая и газированная, лед, снег, молоко, мыльный раствор, масло.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Бумажный: кусочки бумаги и фольги, конфетти, серпантин.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Текстиль и швейная фурнитура: ленты, кружева, веревки, кусочки ткани, бусины, пуговицы.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Вата, ватные диски, кусочки поролона и губки.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74639"/>
            <a:ext cx="7429552" cy="1143000"/>
          </a:xfrm>
        </p:spPr>
        <p:txBody>
          <a:bodyPr>
            <a:normAutofit/>
          </a:bodyPr>
          <a:lstStyle/>
          <a:p>
            <a:r>
              <a:rPr lang="ru-RU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Предметы, с которыми можно играть</a:t>
            </a:r>
            <a:endParaRPr lang="ru-RU" sz="2800" b="1" i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8794" y="1357299"/>
            <a:ext cx="6929486" cy="481171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мелкие фигурки животных и людей,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кубики, 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кольца, 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шарики, 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лоскуты, 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маленькие коробочки,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камушки, 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игрушечные фрукты, 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искусственные и настоящие растения, 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деревянные буквы и цифры, 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лопатки, ложки, грабли, 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мисочки, чашки, щипцы, </a:t>
            </a:r>
          </a:p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груша для воды, сито, воронка и др.</a:t>
            </a:r>
            <a:r>
              <a:rPr lang="ru-RU" sz="1800" i="1" dirty="0" smtClean="0"/>
              <a:t/>
            </a:r>
            <a:br>
              <a:rPr lang="ru-RU" sz="1800" i="1" dirty="0" smtClean="0"/>
            </a:br>
            <a:endParaRPr lang="ru-RU" sz="1800" i="1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285728"/>
            <a:ext cx="80010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285728"/>
            <a:ext cx="7643866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    группе  можно создать сенсорные коробки по следующим темам: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«Морская»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xn--b1addmfe5aaikeid.xn--p1ai/uploads/projects/d41bf3cf82b4_1498033634_d0bcd0bed180d181d0bad0b0d18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"/>
          <a:stretch/>
        </p:blipFill>
        <p:spPr bwMode="auto">
          <a:xfrm>
            <a:off x="4695716" y="1117449"/>
            <a:ext cx="4012792" cy="306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static-eu.insales.ru/images/products/1/7150/229317614/%D0%9D%D0%90%D0%91%D0%9E%D0%A0_%D0%90%D0%9A%D0%A1%D0%95%D0%A1%D0%A1%D0%A3%D0%90%D0%A0%D0%9E%D0%92_%D0%B4%D0%BB%D1%8F_%D1%81%D0%B5%D0%BD%D1%81%D0%BE%D1%80%D0%BD%D0%BE%D0%B9_%D0%BA%D0%BE%D1%80%D0%BE%D0%B1%D0%BE%D1%87%D0%BA%D0%B8_%D0%9E%D0%91%D0%98%D0%A2%D0%90%D0%A2%D0%95%D0%9B%D0%98_%D0%9C%D0%9E%D0%A0%D0%95%D0%99_%D0%98_%D0%9E%D0%9A%D0%95%D0%90%D0%9D%D0%9E%D0%925.jpg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807" y="3302327"/>
            <a:ext cx="3305400" cy="33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5" b="13494"/>
          <a:stretch/>
        </p:blipFill>
        <p:spPr bwMode="auto">
          <a:xfrm>
            <a:off x="4641542" y="4437112"/>
            <a:ext cx="4221577" cy="2091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90" y="4500570"/>
            <a:ext cx="3786214" cy="439719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357165"/>
            <a:ext cx="3803546" cy="284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1285852" y="5490"/>
            <a:ext cx="335815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b="1" i="1" dirty="0" smtClean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endParaRPr lang="ru-RU" sz="3600" b="1" i="1" dirty="0" smtClean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«Ферма»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1920245"/>
            <a:ext cx="4381437" cy="2908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i.pinimg.com/originals/bd/2b/65/bd2b652aa1a1c1ce3523d956ed05e17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3789040"/>
            <a:ext cx="3803546" cy="285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54032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536" y="123652"/>
            <a:ext cx="4248472" cy="68110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6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«На улице»</a:t>
            </a:r>
            <a:endParaRPr lang="ru-RU" sz="6000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464207"/>
            <a:ext cx="3756024" cy="2813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4" t="9010" r="6911" b="8014"/>
          <a:stretch/>
        </p:blipFill>
        <p:spPr bwMode="auto">
          <a:xfrm>
            <a:off x="4644010" y="3924528"/>
            <a:ext cx="4177425" cy="2729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2" t="7599"/>
          <a:stretch/>
        </p:blipFill>
        <p:spPr bwMode="auto">
          <a:xfrm>
            <a:off x="755576" y="1340769"/>
            <a:ext cx="3530436" cy="4708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2245</TotalTime>
  <Words>464</Words>
  <Application>Microsoft Office PowerPoint</Application>
  <PresentationFormat>Экран (4:3)</PresentationFormat>
  <Paragraphs>94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МАДОУ  №18</vt:lpstr>
      <vt:lpstr>Презентация PowerPoint</vt:lpstr>
      <vt:lpstr>Презентация PowerPoint</vt:lpstr>
      <vt:lpstr>Презентация PowerPoint</vt:lpstr>
      <vt:lpstr>Чем наполнить коробочку?</vt:lpstr>
      <vt:lpstr>Предметы, с которыми можно играть</vt:lpstr>
      <vt:lpstr>Презентация PowerPoint</vt:lpstr>
      <vt:lpstr>       </vt:lpstr>
      <vt:lpstr> </vt:lpstr>
      <vt:lpstr>       Времена года</vt:lpstr>
      <vt:lpstr>Старшие группы</vt:lpstr>
      <vt:lpstr>Презентация PowerPoint</vt:lpstr>
      <vt:lpstr>      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DetSad</cp:lastModifiedBy>
  <cp:revision>222</cp:revision>
  <dcterms:created xsi:type="dcterms:W3CDTF">2014-10-07T09:29:38Z</dcterms:created>
  <dcterms:modified xsi:type="dcterms:W3CDTF">2024-01-24T11:58:01Z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411529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